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2" d="100"/>
          <a:sy n="92" d="100"/>
        </p:scale>
        <p:origin x="72"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77386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25303"/>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23 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22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Бұлтты, күндіз жаңбыр жауады. Оңтүстік-батыстан жел соғады, күші 7-12, күндіз екпіні 15 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3-5,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10-12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24 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23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Бұлтты, жаңбыр жауады. </a:t>
            </a:r>
            <a:r>
              <a:rPr lang="kk-KZ" sz="1200" dirty="0" smtClean="0">
                <a:latin typeface="Times New Roman" panose="02020603050405020304" pitchFamily="18" charset="0"/>
                <a:cs typeface="Times New Roman" panose="02020603050405020304" pitchFamily="18" charset="0"/>
                <a:sym typeface="+mn-ea"/>
              </a:rPr>
              <a:t>Оңтүстіктен</a:t>
            </a:r>
            <a:r>
              <a:rPr lang="kk-KZ" altLang="ru-RU" sz="1200" dirty="0" smtClean="0">
                <a:latin typeface="Times New Roman" panose="02020603050405020304" pitchFamily="18" charset="0"/>
                <a:cs typeface="Times New Roman" panose="02020603050405020304" pitchFamily="18" charset="0"/>
                <a:sym typeface="+mn-ea"/>
              </a:rPr>
              <a:t>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6-11 </a:t>
            </a:r>
            <a:r>
              <a:rPr lang="kk-KZ" sz="1200" dirty="0" smtClean="0">
                <a:latin typeface="Times New Roman" panose="02020603050405020304" pitchFamily="18" charset="0"/>
                <a:cs typeface="Times New Roman" panose="02020603050405020304" pitchFamily="18" charset="0"/>
              </a:rPr>
              <a:t>м/с. Ауа температурасы 3-5 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243098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6227" y="2223016"/>
            <a:ext cx="490455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жылғы 23 сәуірде, 24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44835</TotalTime>
  <Words>537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6786</cp:revision>
  <cp:lastPrinted>2021-07-01T07:38:07Z</cp:lastPrinted>
  <dcterms:created xsi:type="dcterms:W3CDTF">2018-03-27T06:03:00Z</dcterms:created>
  <dcterms:modified xsi:type="dcterms:W3CDTF">2026-04-22T07:22:51Z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